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9" r:id="rId20"/>
    <p:sldId id="273" r:id="rId21"/>
    <p:sldId id="275" r:id="rId22"/>
    <p:sldId id="277" r:id="rId23"/>
    <p:sldId id="280" r:id="rId24"/>
    <p:sldId id="278" r:id="rId25"/>
    <p:sldId id="281" r:id="rId26"/>
    <p:sldId id="282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CB8"/>
    <a:srgbClr val="7696B4"/>
    <a:srgbClr val="046013"/>
    <a:srgbClr val="057117"/>
    <a:srgbClr val="0C0C64"/>
    <a:srgbClr val="54C9F2"/>
    <a:srgbClr val="54E3F2"/>
    <a:srgbClr val="16CFE8"/>
    <a:srgbClr val="88E1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ABB4-081C-48EC-B94B-2378955687D3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FF3A-0E1A-42F7-80C1-CE7DDDC05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54;&#1073;&#1083;&#1072;&#1089;&#1090;&#1085;&#1086;&#1081;%20&#1101;&#1090;&#1072;&#1087;&#1080;&#1091;&#1095;&#1080;&#1090;&#1077;&#1083;&#1103;%20&#1075;&#1086;&#1076;&#1072;\&#1076;&#1077;&#1074;&#1086;&#1095;&#1082;&#1072;.m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birds640_rhopkins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081ca687940a0d353c6a128815f60d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346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98856dcc5.jpg"/>
          <p:cNvPicPr>
            <a:picLocks noChangeAspect="1"/>
          </p:cNvPicPr>
          <p:nvPr/>
        </p:nvPicPr>
        <p:blipFill>
          <a:blip r:embed="rId3"/>
          <a:srcRect l="26666" r="11666"/>
          <a:stretch>
            <a:fillRect/>
          </a:stretch>
        </p:blipFill>
        <p:spPr>
          <a:xfrm>
            <a:off x="1357290" y="0"/>
            <a:ext cx="63579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4076312_1209746852_23256832_1208781723_leta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87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912177_1269492821_9foto2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b5e975cebat.jpg"/>
          <p:cNvPicPr>
            <a:picLocks noChangeAspect="1"/>
          </p:cNvPicPr>
          <p:nvPr/>
        </p:nvPicPr>
        <p:blipFill>
          <a:blip r:embed="rId2"/>
          <a:srcRect b="3204"/>
          <a:stretch>
            <a:fillRect/>
          </a:stretch>
        </p:blipFill>
        <p:spPr>
          <a:xfrm>
            <a:off x="0" y="26125"/>
            <a:ext cx="9179102" cy="683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865530474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0"/>
            <a:ext cx="52806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88803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528_5e03cc25_XL.jpg"/>
          <p:cNvPicPr>
            <a:picLocks noChangeAspect="1"/>
          </p:cNvPicPr>
          <p:nvPr/>
        </p:nvPicPr>
        <p:blipFill>
          <a:blip r:embed="rId2"/>
          <a:srcRect l="2343" t="1621" r="2343" b="29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69.jpg"/>
          <p:cNvPicPr>
            <a:picLocks noChangeAspect="1"/>
          </p:cNvPicPr>
          <p:nvPr/>
        </p:nvPicPr>
        <p:blipFill>
          <a:blip r:embed="rId2"/>
          <a:srcRect b="3429"/>
          <a:stretch>
            <a:fillRect/>
          </a:stretch>
        </p:blipFill>
        <p:spPr>
          <a:xfrm>
            <a:off x="2284388" y="1"/>
            <a:ext cx="473766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вочк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gc290_h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E9CB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елец\Рабочий стол\защита\мастер-класс\спортсмены победа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618" y="57553"/>
            <a:ext cx="4466960" cy="680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защита\мастер-класс\спортсмены победа\47d9f38458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2170"/>
            <a:ext cx="4570693" cy="6860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Рабочий стол\защита\мастер-класс\спортсмены победа\isinbaeva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-47205"/>
            <a:ext cx="3286148" cy="6952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ладелец\Рабочий стол\защита\мастер-класс\спортсмены победа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536" y="-1738"/>
            <a:ext cx="5142232" cy="685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Владелец\Рабочий стол\защита\мастер-класс\спортсмены победа\post-104-1157518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4310"/>
            <a:ext cx="5143536" cy="6866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ладелец\Рабочий стол\защита\мастер-класс\спортсмены победа\mac_clas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1" y="428604"/>
            <a:ext cx="9090669" cy="603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0814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5801930641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spehi_v_shk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niver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12" y="0"/>
            <a:ext cx="88000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.jpg"/>
          <p:cNvPicPr>
            <a:picLocks noChangeAspect="1"/>
          </p:cNvPicPr>
          <p:nvPr/>
        </p:nvPicPr>
        <p:blipFill>
          <a:blip r:embed="rId2"/>
          <a:srcRect t="16630"/>
          <a:stretch>
            <a:fillRect/>
          </a:stretch>
        </p:blipFill>
        <p:spPr>
          <a:xfrm>
            <a:off x="2428860" y="500042"/>
            <a:ext cx="4276905" cy="5371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9452_f25e13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-24"/>
            <a:ext cx="6858024" cy="685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00313285365.jpg"/>
          <p:cNvPicPr>
            <a:picLocks noChangeAspect="1"/>
          </p:cNvPicPr>
          <p:nvPr/>
        </p:nvPicPr>
        <p:blipFill>
          <a:blip r:embed="rId2"/>
          <a:srcRect l="1491"/>
          <a:stretch>
            <a:fillRect/>
          </a:stretch>
        </p:blipFill>
        <p:spPr>
          <a:xfrm>
            <a:off x="2357422" y="0"/>
            <a:ext cx="487075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906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5242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0</Words>
  <Application>Microsoft Office PowerPoint</Application>
  <PresentationFormat>Экран (4:3)</PresentationFormat>
  <Paragraphs>0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Школа 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Булатова</dc:creator>
  <cp:lastModifiedBy>Учитель</cp:lastModifiedBy>
  <cp:revision>42</cp:revision>
  <dcterms:created xsi:type="dcterms:W3CDTF">2010-12-14T04:27:07Z</dcterms:created>
  <dcterms:modified xsi:type="dcterms:W3CDTF">2011-04-20T08:24:17Z</dcterms:modified>
</cp:coreProperties>
</file>